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70" r:id="rId6"/>
    <p:sldId id="259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6F1910-45AA-4DE7-BBF7-E912AD523FDC}" type="datetimeFigureOut">
              <a:rPr lang="pl-PL" smtClean="0"/>
              <a:pPr/>
              <a:t>2020-06-01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1EBCDB-A448-411C-81D5-C55721C89B9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305800" cy="1143000"/>
          </a:xfrm>
        </p:spPr>
        <p:txBody>
          <a:bodyPr/>
          <a:lstStyle/>
          <a:p>
            <a:r>
              <a:rPr lang="pl-PL" sz="3600" dirty="0" smtClean="0"/>
              <a:t>ks. Jana Twardowskiego</a:t>
            </a:r>
            <a:endParaRPr lang="pl-PL" sz="36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1128940"/>
          </a:xfrm>
        </p:spPr>
        <p:txBody>
          <a:bodyPr/>
          <a:lstStyle/>
          <a:p>
            <a:r>
              <a:rPr lang="pl-PL" dirty="0" smtClean="0"/>
              <a:t>II DZIEŃ PATRONA SZKOŁY</a:t>
            </a:r>
            <a:endParaRPr lang="pl-PL" dirty="0"/>
          </a:p>
        </p:txBody>
      </p:sp>
      <p:pic>
        <p:nvPicPr>
          <p:cNvPr id="4" name="Obraz 3" descr="b865a845fa95fab213f0eebb20a3604a,750,0,0,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85992"/>
            <a:ext cx="6357982" cy="423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72000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 		Ten wyjątkowy dzień uczciliśmy uroczystym apelem, który przybliżył nam postać ks. Jana Twardowskiego. W związku z Dniem Patrona zorganizowano I Powiatowy Konkurs Recytatorski Poezji ks. Jana Twarowskiego, a uczniowie naszej szkoły mogli spróbować swoich sił w I Szkolnym Konkursie Wiedzy o Patronie.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31 maja 2019r. po raz pierwszy świętowaliśmy Dzień Patrona Szkoły</a:t>
            </a:r>
            <a:br>
              <a:rPr lang="pl-PL" dirty="0" smtClean="0"/>
            </a:br>
            <a:r>
              <a:rPr lang="pl-PL" dirty="0" smtClean="0"/>
              <a:t> ks. Jana Twarowskiego</a:t>
            </a:r>
            <a:endParaRPr lang="pl-PL" dirty="0"/>
          </a:p>
        </p:txBody>
      </p:sp>
      <p:pic>
        <p:nvPicPr>
          <p:cNvPr id="6" name="Obraz 5" descr="62087519_2310423099023637_650702743085776896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7760"/>
            <a:ext cx="9144000" cy="2163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61997775_2310422859023661_2104925693237264384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4038460" cy="267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konkurs_powiatowy_recytatorski_twardowski2019_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357562"/>
            <a:ext cx="4819675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konkurs_powiatowy_recytatorski_twardowski2019_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57166"/>
            <a:ext cx="43287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3429024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 		W tym roku, mimo niecodziennej sytuacji w jakiej się znaleźliśmy, społeczność naszej szkoły również nie zapomina o świętowaniu Dnia Patrona. </a:t>
            </a:r>
          </a:p>
          <a:p>
            <a:pPr algn="just">
              <a:buNone/>
            </a:pPr>
            <a:r>
              <a:rPr lang="pl-PL" dirty="0" smtClean="0"/>
              <a:t>		Samorząd Uczniowski ogłosił konkurs literacki na parafrazę wiersza ks. Jana Twardowskiego „Za wiosnę” oraz konkurs plastyczny na ilustrację do wiersza „Który stwarzasz jagody”.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Niecodzienne świętowanie </a:t>
            </a:r>
            <a:br>
              <a:rPr lang="pl-PL" dirty="0" smtClean="0"/>
            </a:br>
            <a:r>
              <a:rPr lang="pl-PL" dirty="0" smtClean="0"/>
              <a:t>II Dnia Patrona Szkoły </a:t>
            </a:r>
            <a:br>
              <a:rPr lang="pl-PL" dirty="0" smtClean="0"/>
            </a:br>
            <a:r>
              <a:rPr lang="pl-PL" dirty="0" smtClean="0"/>
              <a:t>ks. Jana Twardowskiego</a:t>
            </a:r>
            <a:endParaRPr lang="pl-PL" dirty="0"/>
          </a:p>
        </p:txBody>
      </p:sp>
      <p:pic>
        <p:nvPicPr>
          <p:cNvPr id="4" name="Obraz 3" descr="logo_sp3_jarocin_twardows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642918"/>
            <a:ext cx="2143140" cy="21431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 		W tym roku nie jest nam dane świętować wspólnie, nie zgromadzimy się na uroczystym apelu, ale może to właśnie dobry czas, aby zdać sobie sprawę z tego, że słowa ks. Jana Twardowskiego mimo upływu lat nie tracą na aktualności:</a:t>
            </a:r>
          </a:p>
          <a:p>
            <a:pPr algn="ctr">
              <a:buNone/>
            </a:pPr>
            <a:endParaRPr lang="pl-PL" i="1" dirty="0" smtClean="0"/>
          </a:p>
          <a:p>
            <a:pPr algn="ctr">
              <a:buNone/>
            </a:pPr>
            <a:r>
              <a:rPr lang="pl-PL" i="1" dirty="0" smtClean="0"/>
              <a:t>W życiu jest najlepiej, kiedy jest nam dobrze i źle.</a:t>
            </a:r>
            <a:br>
              <a:rPr lang="pl-PL" i="1" dirty="0" smtClean="0"/>
            </a:br>
            <a:r>
              <a:rPr lang="pl-PL" i="1" dirty="0" smtClean="0"/>
              <a:t>Kiedy jest nam tylko dobrze - to niedobrze.</a:t>
            </a:r>
          </a:p>
          <a:p>
            <a:pPr algn="r">
              <a:buNone/>
            </a:pPr>
            <a:r>
              <a:rPr lang="pl-PL" dirty="0" smtClean="0"/>
              <a:t>Ks. Jan Twardowski</a:t>
            </a:r>
          </a:p>
          <a:p>
            <a:pPr algn="ctr">
              <a:buNone/>
            </a:pPr>
            <a:endParaRPr lang="pl-PL" i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Dzień Patrona inny niż zwykle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ks_Twardow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642918"/>
            <a:ext cx="6708173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72000"/>
          </a:xfrm>
        </p:spPr>
        <p:txBody>
          <a:bodyPr/>
          <a:lstStyle/>
          <a:p>
            <a:pPr algn="r">
              <a:buNone/>
            </a:pPr>
            <a:r>
              <a:rPr lang="pl-PL" dirty="0" smtClean="0"/>
              <a:t>	 To wyjątkowy dzień w historii naszej szkoły. </a:t>
            </a:r>
          </a:p>
          <a:p>
            <a:pPr algn="r">
              <a:buNone/>
            </a:pPr>
            <a:r>
              <a:rPr lang="pl-PL" dirty="0" smtClean="0"/>
              <a:t>Właśnie tego dnia </a:t>
            </a:r>
            <a:r>
              <a:rPr lang="pl-PL" b="1" dirty="0" smtClean="0"/>
              <a:t>patronem jarocińskiej „Trójki”</a:t>
            </a:r>
          </a:p>
          <a:p>
            <a:pPr algn="r">
              <a:buNone/>
            </a:pPr>
            <a:r>
              <a:rPr lang="pl-PL" b="1" dirty="0" smtClean="0"/>
              <a:t>stał się ks. Jan Twardowski </a:t>
            </a:r>
            <a:r>
              <a:rPr lang="pl-PL" dirty="0" smtClean="0"/>
              <a:t>– rzecznik wiary radosnej, </a:t>
            </a:r>
          </a:p>
          <a:p>
            <a:pPr algn="r">
              <a:buNone/>
            </a:pPr>
            <a:r>
              <a:rPr lang="pl-PL" dirty="0" smtClean="0"/>
              <a:t>Anioł Stróż polskiej poezji, wspaniały człowiek</a:t>
            </a:r>
          </a:p>
          <a:p>
            <a:pPr algn="r">
              <a:buNone/>
            </a:pPr>
            <a:r>
              <a:rPr lang="pl-PL" dirty="0" smtClean="0"/>
              <a:t> i niezastąpiony kapłan.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71558"/>
          </a:xfrm>
        </p:spPr>
        <p:txBody>
          <a:bodyPr>
            <a:normAutofit fontScale="90000"/>
          </a:bodyPr>
          <a:lstStyle/>
          <a:p>
            <a:r>
              <a:rPr lang="pl-PL" sz="6000" i="1" dirty="0" smtClean="0"/>
              <a:t>29 maja 2018 r. </a:t>
            </a:r>
            <a:endParaRPr lang="pl-PL" sz="6000" i="1" dirty="0"/>
          </a:p>
        </p:txBody>
      </p:sp>
      <p:pic>
        <p:nvPicPr>
          <p:cNvPr id="4" name="Obraz 3" descr="logo_sp3_jarocin_twardows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786058"/>
            <a:ext cx="3929090" cy="3929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</a:t>
            </a:r>
          </a:p>
          <a:p>
            <a:pPr algn="just">
              <a:buNone/>
            </a:pPr>
            <a:endParaRPr lang="pl-PL" dirty="0" smtClean="0"/>
          </a:p>
          <a:p>
            <a:pPr algn="just">
              <a:buNone/>
            </a:pPr>
            <a:r>
              <a:rPr lang="pl-PL" dirty="0" smtClean="0"/>
              <a:t>		29 maja 2018 roku w naszej szkole obchodziliśmy trzy ważne uroczystości: 800-lecie Ciświcy, 185-lecie naszej szkoły oraz nadanie Szkole Podstawowej nr 3 w Jarocinie imienia ks. Jana Twardowskiego.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/>
          <a:lstStyle/>
          <a:p>
            <a:r>
              <a:rPr lang="pl-PL" dirty="0" smtClean="0"/>
              <a:t>Powspominajmy…</a:t>
            </a:r>
            <a:endParaRPr lang="pl-PL" dirty="0"/>
          </a:p>
        </p:txBody>
      </p:sp>
      <p:pic>
        <p:nvPicPr>
          <p:cNvPr id="4" name="Obraz 3" descr="nadanie_imienia_twardowski_800_ciswica_185_szkola_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85728"/>
            <a:ext cx="334473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nadanie_imienia_twardowski_800_ciswica_185_szkola_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286256"/>
            <a:ext cx="323683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nadanie_imienia_twardowski_800_ciswica_185_szkola_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143380"/>
            <a:ext cx="3249659" cy="215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/>
              <a:t>		Obchody rozpoczęły się mszą świętą. Podczas mszy nastąpiło poświęcenie sztandaru szkoły. Po odśpiewaniu hymnu i otwarciu uroczystości przez panią dyrektor nastąpiła prezentacja sztandaru i przymocowanie tabliczki upamiętniającej jego ufundowanie. Rodzice przekazali sztandar pani dyrektor, która uroczyście wręczyła go pocztowi sztandarowemu uczniów. W czasie części artystycznej zgromadzeni goście mogli podziwiać występ zespołu „</a:t>
            </a:r>
            <a:r>
              <a:rPr lang="pl-PL" dirty="0" err="1" smtClean="0"/>
              <a:t>Ciświczanie</a:t>
            </a:r>
            <a:r>
              <a:rPr lang="pl-PL" dirty="0" smtClean="0"/>
              <a:t>” oraz recytacje wierszy ks. Jana Twardowskiego w wykonaniu uczniów naszej szkoły.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Nadanie Szkole Podstawowej nr 3 imienia  ks. Jana Twardowskiego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nadanie_imienia_twardowski_800_ciswica_185_szkola_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7" y="714356"/>
            <a:ext cx="388420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nadanie_imienia_twardowski_800_ciswica_185_szkola_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71876"/>
            <a:ext cx="3786214" cy="283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nadanie_imienia_twardowski_800_ciswica_185_szkola_0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571876"/>
            <a:ext cx="3869323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nadanie_imienia_twardowski_800_ciswica_185_szkola_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714356"/>
            <a:ext cx="3929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Są daty, które na zawsze zapadają nam w pamięci i ludzie, którzy nie muszą stać obok, abyśmy czuli ich obecność. </a:t>
            </a:r>
          </a:p>
          <a:p>
            <a:pPr>
              <a:buNone/>
            </a:pPr>
            <a:r>
              <a:rPr lang="pl-PL" dirty="0" smtClean="0"/>
              <a:t>		</a:t>
            </a:r>
            <a:r>
              <a:rPr lang="pl-PL" sz="2400" b="1" dirty="0" smtClean="0"/>
              <a:t>1 czerwca 1915 </a:t>
            </a:r>
            <a:r>
              <a:rPr lang="pl-PL" dirty="0" smtClean="0"/>
              <a:t>roku urodził się ks. Jan Twardowski. Dlaczego jest patronem naszej szkoły? „Prostota, zwięzłość i humor” - tak mówił o swojej poezji, ale te słowa doskonale pokazują również jego życie. Czy to nie najlepsza droga, jaką może wskazywać patron?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Ksiądz Jan od biedronek </a:t>
            </a:r>
            <a:endParaRPr lang="pl-PL" dirty="0"/>
          </a:p>
        </p:txBody>
      </p:sp>
      <p:pic>
        <p:nvPicPr>
          <p:cNvPr id="8" name="Obraz 7" descr="Ladybird-Transparent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033227">
            <a:off x="7143492" y="287874"/>
            <a:ext cx="911732" cy="1377424"/>
          </a:xfrm>
          <a:prstGeom prst="rect">
            <a:avLst/>
          </a:prstGeom>
        </p:spPr>
      </p:pic>
      <p:pic>
        <p:nvPicPr>
          <p:cNvPr id="9" name="Obraz 8" descr="Ladybird-Transparent-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596112">
            <a:off x="8162996" y="4430106"/>
            <a:ext cx="413755" cy="625092"/>
          </a:xfrm>
          <a:prstGeom prst="rect">
            <a:avLst/>
          </a:prstGeom>
        </p:spPr>
      </p:pic>
      <p:pic>
        <p:nvPicPr>
          <p:cNvPr id="10" name="Obraz 9" descr="Ladybird-Transparent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3614">
            <a:off x="306600" y="5343391"/>
            <a:ext cx="911732" cy="1377424"/>
          </a:xfrm>
          <a:prstGeom prst="rect">
            <a:avLst/>
          </a:prstGeom>
        </p:spPr>
      </p:pic>
      <p:pic>
        <p:nvPicPr>
          <p:cNvPr id="11" name="Obraz 10" descr="Ladybird-Transparent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3614">
            <a:off x="1911426" y="199010"/>
            <a:ext cx="373226" cy="563861"/>
          </a:xfrm>
          <a:prstGeom prst="rect">
            <a:avLst/>
          </a:prstGeom>
        </p:spPr>
      </p:pic>
      <p:pic>
        <p:nvPicPr>
          <p:cNvPr id="12" name="Obraz 11" descr="Ladybird-Transparent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596112">
            <a:off x="7218177" y="5742010"/>
            <a:ext cx="737537" cy="1114254"/>
          </a:xfrm>
          <a:prstGeom prst="rect">
            <a:avLst/>
          </a:prstGeom>
        </p:spPr>
      </p:pic>
      <p:pic>
        <p:nvPicPr>
          <p:cNvPr id="13" name="Obraz 12" descr="Ladybird-Transparent-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353934">
            <a:off x="4430219" y="5221938"/>
            <a:ext cx="611705" cy="924150"/>
          </a:xfrm>
          <a:prstGeom prst="rect">
            <a:avLst/>
          </a:prstGeom>
        </p:spPr>
      </p:pic>
      <p:pic>
        <p:nvPicPr>
          <p:cNvPr id="14" name="Obraz 13" descr="Ladybird-Transparent-Backgroun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44055">
            <a:off x="2184850" y="5024221"/>
            <a:ext cx="203628" cy="307637"/>
          </a:xfrm>
          <a:prstGeom prst="rect">
            <a:avLst/>
          </a:prstGeom>
        </p:spPr>
      </p:pic>
      <p:pic>
        <p:nvPicPr>
          <p:cNvPr id="15" name="Obraz 14" descr="Ladybird-Transparent-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596112">
            <a:off x="3019460" y="5930303"/>
            <a:ext cx="413755" cy="625092"/>
          </a:xfrm>
          <a:prstGeom prst="rect">
            <a:avLst/>
          </a:prstGeom>
        </p:spPr>
      </p:pic>
      <p:pic>
        <p:nvPicPr>
          <p:cNvPr id="16" name="Obraz 15" descr="Ladybird-Transparent-Backgrou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683829">
            <a:off x="6388902" y="5035877"/>
            <a:ext cx="264684" cy="399879"/>
          </a:xfrm>
          <a:prstGeom prst="rect">
            <a:avLst/>
          </a:prstGeom>
        </p:spPr>
      </p:pic>
      <p:pic>
        <p:nvPicPr>
          <p:cNvPr id="17" name="Obraz 16" descr="Ladybird-Transparent-Backgroun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685758">
            <a:off x="4888703" y="320969"/>
            <a:ext cx="264684" cy="3998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r>
              <a:rPr lang="pl-PL" dirty="0" smtClean="0"/>
              <a:t>Humor w poezji ks. Jana Twardowskiego</a:t>
            </a:r>
          </a:p>
          <a:p>
            <a:pPr>
              <a:buNone/>
            </a:pPr>
            <a:r>
              <a:rPr lang="pl-PL" dirty="0" smtClean="0"/>
              <a:t> nie przeszkadza, humor pomaga zbliżyć się </a:t>
            </a:r>
          </a:p>
          <a:p>
            <a:pPr>
              <a:buNone/>
            </a:pPr>
            <a:r>
              <a:rPr lang="pl-PL" dirty="0" smtClean="0"/>
              <a:t>do człowieka i powiedzieć mu o tym, </a:t>
            </a:r>
          </a:p>
          <a:p>
            <a:pPr>
              <a:buNone/>
            </a:pPr>
            <a:r>
              <a:rPr lang="pl-PL" dirty="0" smtClean="0"/>
              <a:t>co najważniejsze. O sensie życia,</a:t>
            </a:r>
          </a:p>
          <a:p>
            <a:pPr>
              <a:buNone/>
            </a:pPr>
            <a:r>
              <a:rPr lang="pl-PL" dirty="0" smtClean="0"/>
              <a:t> o tym, że to, czego nie widać, </a:t>
            </a:r>
          </a:p>
          <a:p>
            <a:pPr>
              <a:buNone/>
            </a:pPr>
            <a:r>
              <a:rPr lang="pl-PL" dirty="0" smtClean="0"/>
              <a:t>naprawdę istnieje, o miłości i o jej źródle.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19200"/>
          </a:xfrm>
        </p:spPr>
        <p:txBody>
          <a:bodyPr>
            <a:normAutofit fontScale="90000"/>
          </a:bodyPr>
          <a:lstStyle/>
          <a:p>
            <a:pPr algn="r"/>
            <a:r>
              <a:rPr lang="pl-PL" sz="3200" i="1" dirty="0" smtClean="0"/>
              <a:t>narzekasz że świat surowy jak grzyb niejadalny</a:t>
            </a:r>
            <a:br>
              <a:rPr lang="pl-PL" sz="3200" i="1" dirty="0" smtClean="0"/>
            </a:br>
            <a:r>
              <a:rPr lang="pl-PL" sz="3200" i="1" dirty="0" smtClean="0"/>
              <a:t>a w świecie stale uśmiech niewidzialny </a:t>
            </a:r>
            <a:br>
              <a:rPr lang="pl-PL" sz="3200" i="1" dirty="0" smtClean="0"/>
            </a:br>
            <a:r>
              <a:rPr lang="pl-PL" sz="3200" i="1" dirty="0" smtClean="0"/>
              <a:t>(ks. J. Twardowski „</a:t>
            </a:r>
            <a:r>
              <a:rPr lang="pl-PL" sz="2800" b="1" i="1" dirty="0" smtClean="0"/>
              <a:t> NIESZCZĘŚCIE NIE-NIESZCZĘŚCIE”</a:t>
            </a:r>
            <a:endParaRPr lang="pl-PL" sz="3200" i="1" dirty="0"/>
          </a:p>
        </p:txBody>
      </p:sp>
      <p:pic>
        <p:nvPicPr>
          <p:cNvPr id="4" name="Obraz 3" descr="inde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571876"/>
            <a:ext cx="2143140" cy="305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Ks. Twardowski zachował w sobie dziecięctwo, które my usilnie staramy się utracić, szybko okazuje się, że to dar, który nie tak łatwo odzyskać. Sami komplikujemy świat i nie umiemy już spojrzeć na niego czystym wzrokiem. Dziecięce, proste spojrzenie  pomaga przywrócić jego poezja. Nawet tomiki wydane z myślą o dzieciach kryją w sobie wiele skarbów dla dorosłych.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Pamiętajcie - bądźcie  dziećmi jak najdłużej…</a:t>
            </a:r>
            <a:endParaRPr lang="pl-PL" dirty="0"/>
          </a:p>
        </p:txBody>
      </p:sp>
      <p:pic>
        <p:nvPicPr>
          <p:cNvPr id="4" name="Obraz 3" descr="Depositphotos_34891867_m-2015-removebg-previ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786322"/>
            <a:ext cx="2781279" cy="19017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642910" y="1643050"/>
            <a:ext cx="2500330" cy="15716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BOCIAN</a:t>
            </a:r>
          </a:p>
          <a:p>
            <a:pPr>
              <a:buNone/>
            </a:pPr>
            <a:r>
              <a:rPr lang="pl-PL" sz="2000" dirty="0" smtClean="0"/>
              <a:t>Bocian nas przynosi </a:t>
            </a:r>
          </a:p>
          <a:p>
            <a:pPr>
              <a:buNone/>
            </a:pPr>
            <a:r>
              <a:rPr lang="pl-PL" sz="2000" dirty="0" smtClean="0"/>
              <a:t>szara gęś zabierze </a:t>
            </a:r>
          </a:p>
          <a:p>
            <a:pPr>
              <a:buNone/>
            </a:pPr>
            <a:r>
              <a:rPr lang="pl-PL" sz="2000" dirty="0" smtClean="0"/>
              <a:t>anioł jak grzeszną świnkę </a:t>
            </a:r>
          </a:p>
          <a:p>
            <a:pPr>
              <a:buNone/>
            </a:pPr>
            <a:r>
              <a:rPr lang="pl-PL" sz="2000" dirty="0" smtClean="0"/>
              <a:t>ucałuje szczerze </a:t>
            </a:r>
          </a:p>
          <a:p>
            <a:pPr>
              <a:buNone/>
            </a:pPr>
            <a:r>
              <a:rPr lang="pl-PL" sz="1600" dirty="0" smtClean="0"/>
              <a:t>(Ks. J. Twardowski)</a:t>
            </a:r>
          </a:p>
          <a:p>
            <a:pPr>
              <a:buNone/>
            </a:pPr>
            <a:endParaRPr lang="pl-PL" sz="20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572000" y="285728"/>
            <a:ext cx="335758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600" b="1" cap="small" dirty="0" smtClean="0"/>
              <a:t>Mrówko ważko biedronko</a:t>
            </a:r>
            <a:endParaRPr lang="pl-PL" sz="1600" b="1" dirty="0" smtClean="0"/>
          </a:p>
          <a:p>
            <a:pPr>
              <a:buNone/>
            </a:pPr>
            <a:endParaRPr lang="pl-PL" sz="1600" dirty="0" smtClean="0"/>
          </a:p>
          <a:p>
            <a:pPr>
              <a:buNone/>
            </a:pPr>
            <a:r>
              <a:rPr lang="pl-PL" sz="1600" dirty="0" smtClean="0"/>
              <a:t>Mrówko co nie urosłaś w czasie wieków</a:t>
            </a:r>
          </a:p>
          <a:p>
            <a:pPr>
              <a:buNone/>
            </a:pPr>
            <a:r>
              <a:rPr lang="pl-PL" sz="1600" dirty="0" smtClean="0"/>
              <a:t>ćmo od lampy do lampy</a:t>
            </a:r>
          </a:p>
          <a:p>
            <a:pPr>
              <a:buNone/>
            </a:pPr>
            <a:r>
              <a:rPr lang="pl-PL" sz="1600" dirty="0" smtClean="0"/>
              <a:t>na przełaj i najprościej</a:t>
            </a:r>
          </a:p>
          <a:p>
            <a:pPr>
              <a:buNone/>
            </a:pPr>
            <a:r>
              <a:rPr lang="pl-PL" sz="1600" dirty="0" smtClean="0"/>
              <a:t>świetliku mrugający nieznany i nieobcy</a:t>
            </a:r>
          </a:p>
          <a:p>
            <a:pPr>
              <a:buNone/>
            </a:pPr>
            <a:r>
              <a:rPr lang="pl-PL" sz="1600" dirty="0" smtClean="0"/>
              <a:t>koniku polny</a:t>
            </a:r>
          </a:p>
          <a:p>
            <a:pPr>
              <a:buNone/>
            </a:pPr>
            <a:r>
              <a:rPr lang="pl-PL" sz="1600" dirty="0" smtClean="0"/>
              <a:t>ważko nieważka</a:t>
            </a:r>
          </a:p>
          <a:p>
            <a:pPr>
              <a:buNone/>
            </a:pPr>
            <a:r>
              <a:rPr lang="pl-PL" sz="1600" dirty="0" smtClean="0"/>
              <a:t>wesoło obojętna</a:t>
            </a:r>
          </a:p>
          <a:p>
            <a:pPr>
              <a:buNone/>
            </a:pPr>
            <a:r>
              <a:rPr lang="pl-PL" sz="1600" dirty="0" smtClean="0"/>
              <a:t>biedronko nad którą zamyśliłby się</a:t>
            </a:r>
          </a:p>
          <a:p>
            <a:pPr>
              <a:buNone/>
            </a:pPr>
            <a:r>
              <a:rPr lang="pl-PL" sz="1600" dirty="0" smtClean="0"/>
              <a:t>nawet papież z policzkiem na ręku</a:t>
            </a:r>
          </a:p>
          <a:p>
            <a:pPr>
              <a:buNone/>
            </a:pPr>
            <a:r>
              <a:rPr lang="pl-PL" sz="1600" dirty="0" smtClean="0"/>
              <a:t> </a:t>
            </a:r>
          </a:p>
          <a:p>
            <a:pPr>
              <a:buNone/>
            </a:pPr>
            <a:r>
              <a:rPr lang="pl-PL" sz="1600" dirty="0" smtClean="0"/>
              <a:t>człapię po świecie jak ciężki słoń</a:t>
            </a:r>
          </a:p>
          <a:p>
            <a:pPr>
              <a:buNone/>
            </a:pPr>
            <a:r>
              <a:rPr lang="pl-PL" sz="1600" dirty="0" smtClean="0"/>
              <a:t>tak duży, że nic nie rozumiem</a:t>
            </a:r>
          </a:p>
          <a:p>
            <a:pPr>
              <a:buNone/>
            </a:pPr>
            <a:r>
              <a:rPr lang="pl-PL" sz="1600" dirty="0" smtClean="0"/>
              <a:t>myślę jak uklęknąć</a:t>
            </a:r>
          </a:p>
          <a:p>
            <a:pPr>
              <a:buNone/>
            </a:pPr>
            <a:r>
              <a:rPr lang="pl-PL" sz="1600" dirty="0" smtClean="0"/>
              <a:t>i nie zadrzeć nosa do góry</a:t>
            </a:r>
          </a:p>
          <a:p>
            <a:pPr>
              <a:buNone/>
            </a:pPr>
            <a:r>
              <a:rPr lang="pl-PL" sz="1600" dirty="0" smtClean="0"/>
              <a:t>a życie nasze jednakowo</a:t>
            </a:r>
          </a:p>
          <a:p>
            <a:pPr>
              <a:buNone/>
            </a:pPr>
            <a:r>
              <a:rPr lang="pl-PL" sz="1600" dirty="0" smtClean="0"/>
              <a:t>niespokojne i malutkie</a:t>
            </a:r>
            <a:endParaRPr lang="pl-PL" sz="1600" dirty="0"/>
          </a:p>
        </p:txBody>
      </p:sp>
      <p:pic>
        <p:nvPicPr>
          <p:cNvPr id="12" name="Obraz 11" descr="stork-4482239_12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571604" y="0"/>
            <a:ext cx="3214710" cy="2586837"/>
          </a:xfrm>
          <a:prstGeom prst="rect">
            <a:avLst/>
          </a:prstGeom>
        </p:spPr>
      </p:pic>
      <p:pic>
        <p:nvPicPr>
          <p:cNvPr id="13" name="Obraz 12" descr="472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581320">
            <a:off x="6599525" y="2670444"/>
            <a:ext cx="833721" cy="833721"/>
          </a:xfrm>
          <a:prstGeom prst="rect">
            <a:avLst/>
          </a:prstGeom>
        </p:spPr>
      </p:pic>
      <p:pic>
        <p:nvPicPr>
          <p:cNvPr id="14" name="Obraz 13" descr="Ladybird-Transparent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738">
            <a:off x="8286776" y="428604"/>
            <a:ext cx="491258" cy="742181"/>
          </a:xfrm>
          <a:prstGeom prst="rect">
            <a:avLst/>
          </a:prstGeom>
        </p:spPr>
      </p:pic>
      <p:pic>
        <p:nvPicPr>
          <p:cNvPr id="15" name="Obraz 14" descr="image_processing20200410-24803-1thd75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86644" y="5143512"/>
            <a:ext cx="1726819" cy="1500174"/>
          </a:xfrm>
          <a:prstGeom prst="rect">
            <a:avLst/>
          </a:prstGeom>
        </p:spPr>
      </p:pic>
      <p:pic>
        <p:nvPicPr>
          <p:cNvPr id="16" name="Obraz 15" descr="Ladybird-Transparent-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611345">
            <a:off x="7969632" y="2122259"/>
            <a:ext cx="336148" cy="507844"/>
          </a:xfrm>
          <a:prstGeom prst="rect">
            <a:avLst/>
          </a:prstGeom>
        </p:spPr>
      </p:pic>
      <p:pic>
        <p:nvPicPr>
          <p:cNvPr id="17" name="Obraz 16" descr="4728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32372">
            <a:off x="7287562" y="1358216"/>
            <a:ext cx="354565" cy="354565"/>
          </a:xfrm>
          <a:prstGeom prst="rect">
            <a:avLst/>
          </a:prstGeom>
        </p:spPr>
      </p:pic>
      <p:pic>
        <p:nvPicPr>
          <p:cNvPr id="18" name="Obraz 17" descr="4728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13241">
            <a:off x="3960001" y="2459811"/>
            <a:ext cx="520144" cy="520144"/>
          </a:xfrm>
          <a:prstGeom prst="rect">
            <a:avLst/>
          </a:prstGeom>
        </p:spPr>
      </p:pic>
      <p:pic>
        <p:nvPicPr>
          <p:cNvPr id="19" name="Obraz 18" descr="image_processing20200410-24803-1thd75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120075" flipH="1">
            <a:off x="3545270" y="3799353"/>
            <a:ext cx="1008472" cy="876110"/>
          </a:xfrm>
          <a:prstGeom prst="rect">
            <a:avLst/>
          </a:prstGeom>
        </p:spPr>
      </p:pic>
      <p:pic>
        <p:nvPicPr>
          <p:cNvPr id="20" name="Obraz 19" descr="Ladybird-Transparent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62457">
            <a:off x="8027867" y="4155872"/>
            <a:ext cx="625295" cy="944680"/>
          </a:xfrm>
          <a:prstGeom prst="rect">
            <a:avLst/>
          </a:prstGeom>
        </p:spPr>
      </p:pic>
      <p:pic>
        <p:nvPicPr>
          <p:cNvPr id="21" name="Obraz 20" descr="4728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32372">
            <a:off x="7131440" y="5988440"/>
            <a:ext cx="354565" cy="354565"/>
          </a:xfrm>
          <a:prstGeom prst="rect">
            <a:avLst/>
          </a:prstGeom>
        </p:spPr>
      </p:pic>
      <p:pic>
        <p:nvPicPr>
          <p:cNvPr id="22" name="Obraz 21" descr="Ladybird-Transparent-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611345">
            <a:off x="3897667" y="5765596"/>
            <a:ext cx="336148" cy="5078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3286</TotalTime>
  <Words>125</Words>
  <Application>Microsoft Office PowerPoint</Application>
  <PresentationFormat>Pokaz na ekranie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Papier</vt:lpstr>
      <vt:lpstr>II DZIEŃ PATRONA SZKOŁY</vt:lpstr>
      <vt:lpstr>29 maja 2018 r. </vt:lpstr>
      <vt:lpstr>Powspominajmy…</vt:lpstr>
      <vt:lpstr>Nadanie Szkole Podstawowej nr 3 imienia  ks. Jana Twardowskiego</vt:lpstr>
      <vt:lpstr>Slajd 5</vt:lpstr>
      <vt:lpstr>Ksiądz Jan od biedronek </vt:lpstr>
      <vt:lpstr>narzekasz że świat surowy jak grzyb niejadalny a w świecie stale uśmiech niewidzialny  (ks. J. Twardowski „ NIESZCZĘŚCIE NIE-NIESZCZĘŚCIE”</vt:lpstr>
      <vt:lpstr>Pamiętajcie - bądźcie  dziećmi jak najdłużej…</vt:lpstr>
      <vt:lpstr>Slajd 9</vt:lpstr>
      <vt:lpstr>31 maja 2019r. po raz pierwszy świętowaliśmy Dzień Patrona Szkoły  ks. Jana Twarowskiego</vt:lpstr>
      <vt:lpstr>Slajd 11</vt:lpstr>
      <vt:lpstr>Niecodzienne świętowanie  II Dnia Patrona Szkoły  ks. Jana Twardowskiego</vt:lpstr>
      <vt:lpstr>Dzień Patrona inny niż zwykle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DZIEŃ PATRONA SZKOŁY</dc:title>
  <dc:creator>Naciosława</dc:creator>
  <cp:lastModifiedBy>Lukasz</cp:lastModifiedBy>
  <cp:revision>35</cp:revision>
  <dcterms:created xsi:type="dcterms:W3CDTF">2020-05-29T15:02:13Z</dcterms:created>
  <dcterms:modified xsi:type="dcterms:W3CDTF">2020-06-01T15:01:15Z</dcterms:modified>
</cp:coreProperties>
</file>